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67" d="100"/>
          <a:sy n="67" d="100"/>
        </p:scale>
        <p:origin x="-10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0EB13-B455-477A-9406-4D49489444C6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9618-DCEB-49C1-81AC-56F8509C08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0A9618-DCEB-49C1-81AC-56F8509C08A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B88BF9B-AA79-4FBD-9071-84D48B3898B1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B5801A4-3CC8-4BC5-9154-25590ACA41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Life is like a slide show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895600"/>
            <a:ext cx="7772400" cy="1508760"/>
          </a:xfrm>
        </p:spPr>
        <p:txBody>
          <a:bodyPr/>
          <a:lstStyle/>
          <a:p>
            <a:r>
              <a:rPr lang="en-US" dirty="0" smtClean="0"/>
              <a:t>By Dawson</a:t>
            </a:r>
            <a:endParaRPr lang="en-US" dirty="0"/>
          </a:p>
        </p:txBody>
      </p:sp>
      <p:pic>
        <p:nvPicPr>
          <p:cNvPr id="1026" name="Picture 2" descr="C:\Documents and Settings\christinadaw\Local Settings\Temporary Internet Files\Content.IE5\HHZDWEGY\MCj0240569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438400"/>
            <a:ext cx="2804672" cy="2964351"/>
          </a:xfrm>
          <a:prstGeom prst="rect">
            <a:avLst/>
          </a:prstGeom>
          <a:noFill/>
        </p:spPr>
      </p:pic>
      <p:pic>
        <p:nvPicPr>
          <p:cNvPr id="1028" name="Picture 4" descr="C:\Documents and Settings\christinadaw\Local Settings\Temporary Internet Files\Content.IE5\DP5156YX\MCPE02633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26636" y="2770175"/>
            <a:ext cx="3055163" cy="2381010"/>
          </a:xfrm>
          <a:prstGeom prst="rect">
            <a:avLst/>
          </a:prstGeom>
          <a:noFill/>
        </p:spPr>
      </p:pic>
      <p:pic>
        <p:nvPicPr>
          <p:cNvPr id="1030" name="Picture 6" descr="C:\Documents and Settings\christinadaw\Local Settings\Temporary Internet Files\Content.IE5\2OG5YPFK\MCj0297733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9129" y="533400"/>
            <a:ext cx="2110521" cy="1674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like to do with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Like to play baseball</a:t>
            </a:r>
          </a:p>
          <a:p>
            <a:r>
              <a:rPr lang="en-US" dirty="0" smtClean="0"/>
              <a:t>Like to play golf</a:t>
            </a:r>
          </a:p>
          <a:p>
            <a:r>
              <a:rPr lang="en-US" dirty="0" smtClean="0"/>
              <a:t>Arts and crafts</a:t>
            </a:r>
          </a:p>
          <a:p>
            <a:r>
              <a:rPr lang="en-US" dirty="0" smtClean="0"/>
              <a:t> cool</a:t>
            </a:r>
          </a:p>
          <a:p>
            <a:r>
              <a:rPr lang="en-US" dirty="0" smtClean="0"/>
              <a:t>Fun to play with </a:t>
            </a:r>
          </a:p>
          <a:p>
            <a:r>
              <a:rPr lang="en-US" dirty="0" smtClean="0"/>
              <a:t>Go swimming</a:t>
            </a:r>
          </a:p>
          <a:p>
            <a:r>
              <a:rPr lang="en-US" dirty="0" smtClean="0"/>
              <a:t>Love to cook with them </a:t>
            </a:r>
          </a:p>
          <a:p>
            <a:r>
              <a:rPr lang="en-US" dirty="0" smtClean="0"/>
              <a:t>Love to talk with them</a:t>
            </a:r>
          </a:p>
          <a:p>
            <a:r>
              <a:rPr lang="en-US" dirty="0" smtClean="0"/>
              <a:t>Go places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dawson gb 4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371600"/>
            <a:ext cx="2310561" cy="1657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dawsons2gb4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3276600"/>
            <a:ext cx="2735492" cy="196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Dad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dad is very special to me.</a:t>
            </a:r>
          </a:p>
          <a:p>
            <a:r>
              <a:rPr lang="en-US" dirty="0" smtClean="0"/>
              <a:t>He is special because he plays soccer he is the best.</a:t>
            </a:r>
          </a:p>
          <a:p>
            <a:r>
              <a:rPr lang="en-US" dirty="0" smtClean="0"/>
              <a:t>My dad is really nice.</a:t>
            </a:r>
          </a:p>
          <a:p>
            <a:r>
              <a:rPr lang="en-US" dirty="0" smtClean="0"/>
              <a:t>He bought me a new bike when I didn’t need one.</a:t>
            </a:r>
          </a:p>
          <a:p>
            <a:r>
              <a:rPr lang="en-US" dirty="0" smtClean="0"/>
              <a:t>He plays a lot of  sports with me.</a:t>
            </a:r>
          </a:p>
          <a:p>
            <a:r>
              <a:rPr lang="en-US" dirty="0" smtClean="0"/>
              <a:t>He is my soccer coach.</a:t>
            </a:r>
            <a:endParaRPr lang="en-US" dirty="0"/>
          </a:p>
        </p:txBody>
      </p:sp>
      <p:pic>
        <p:nvPicPr>
          <p:cNvPr id="15369" name="Picture 9" descr="C:\Documents and Settings\christinadaw\Local Settings\Temporary Internet Files\Content.IE5\13GWJ3HS\MPj043315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0"/>
            <a:ext cx="2571750" cy="1714500"/>
          </a:xfrm>
          <a:prstGeom prst="rect">
            <a:avLst/>
          </a:prstGeom>
          <a:noFill/>
        </p:spPr>
      </p:pic>
      <p:pic>
        <p:nvPicPr>
          <p:cNvPr id="15371" name="Picture 11" descr="C:\Documents and Settings\christinadaw\Local Settings\Temporary Internet Files\Content.IE5\13GWJ3HS\MPj040694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28600"/>
            <a:ext cx="1217762" cy="1825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together.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play soccer</a:t>
            </a:r>
          </a:p>
          <a:p>
            <a:r>
              <a:rPr lang="en-US" dirty="0" smtClean="0"/>
              <a:t>Basketball</a:t>
            </a:r>
          </a:p>
          <a:p>
            <a:r>
              <a:rPr lang="en-US" dirty="0" smtClean="0"/>
              <a:t>Fish ride bikes</a:t>
            </a:r>
          </a:p>
          <a:p>
            <a:r>
              <a:rPr lang="en-US" dirty="0" smtClean="0"/>
              <a:t>Baseball</a:t>
            </a:r>
          </a:p>
          <a:p>
            <a:r>
              <a:rPr lang="en-US" dirty="0" smtClean="0"/>
              <a:t>Golf</a:t>
            </a:r>
          </a:p>
          <a:p>
            <a:r>
              <a:rPr lang="en-US" dirty="0" smtClean="0"/>
              <a:t>Watch sports on TV</a:t>
            </a:r>
          </a:p>
          <a:p>
            <a:r>
              <a:rPr lang="en-US" dirty="0" smtClean="0"/>
              <a:t>Go to football games GO COWBOYS.</a:t>
            </a:r>
            <a:endParaRPr lang="en-US" dirty="0"/>
          </a:p>
        </p:txBody>
      </p:sp>
      <p:pic>
        <p:nvPicPr>
          <p:cNvPr id="16386" name="Picture 2" descr="C:\Documents and Settings\christinadaw\Local Settings\Temporary Internet Files\Content.IE5\13GWJ3HS\MCj041347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95240" y="1752600"/>
            <a:ext cx="1553907" cy="2264875"/>
          </a:xfrm>
          <a:prstGeom prst="rect">
            <a:avLst/>
          </a:prstGeom>
          <a:noFill/>
        </p:spPr>
      </p:pic>
      <p:pic>
        <p:nvPicPr>
          <p:cNvPr id="16387" name="Picture 3" descr="C:\Documents and Settings\christinadaw\Local Settings\Temporary Internet Files\Content.IE5\2OG5YPFK\MCj044001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371600"/>
            <a:ext cx="1539946" cy="2050944"/>
          </a:xfrm>
          <a:prstGeom prst="rect">
            <a:avLst/>
          </a:prstGeom>
          <a:noFill/>
        </p:spPr>
      </p:pic>
      <p:pic>
        <p:nvPicPr>
          <p:cNvPr id="16388" name="Picture 4" descr="C:\Documents and Settings\christinadaw\Local Settings\Temporary Internet Files\Content.IE5\2OG5YPFK\MCj0439843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581400"/>
            <a:ext cx="1285317" cy="1323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</TotalTime>
  <Words>127</Words>
  <Application>Microsoft Office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Life is like a slide show  </vt:lpstr>
      <vt:lpstr>What I like to do with them</vt:lpstr>
      <vt:lpstr>My Dad </vt:lpstr>
      <vt:lpstr>What we do together.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special people in my life</dc:title>
  <dc:creator>dawson christina</dc:creator>
  <cp:lastModifiedBy>dawson christina</cp:lastModifiedBy>
  <cp:revision>9</cp:revision>
  <dcterms:created xsi:type="dcterms:W3CDTF">2009-03-25T18:35:12Z</dcterms:created>
  <dcterms:modified xsi:type="dcterms:W3CDTF">2009-04-22T18:40:30Z</dcterms:modified>
</cp:coreProperties>
</file>